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1"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0476B5-E7B6-4E82-9C4C-093D6D47CDBF}" type="datetimeFigureOut">
              <a:rPr lang="en-CA" smtClean="0"/>
              <a:t>2016-11-30</a:t>
            </a:fld>
            <a:endParaRPr lang="en-CA"/>
          </a:p>
        </p:txBody>
      </p:sp>
      <p:sp>
        <p:nvSpPr>
          <p:cNvPr id="5" name="Footer Placeholder 4"/>
          <p:cNvSpPr>
            <a:spLocks noGrp="1"/>
          </p:cNvSpPr>
          <p:nvPr>
            <p:ph type="ftr" sz="quarter" idx="11"/>
          </p:nvPr>
        </p:nvSpPr>
        <p:spPr/>
        <p:txBody>
          <a:bodyPr/>
          <a:lstStyle/>
          <a:p>
            <a:endParaRPr lang="en-CA"/>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19204337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40476B5-E7B6-4E82-9C4C-093D6D47CDBF}" type="datetimeFigureOut">
              <a:rPr lang="en-CA" smtClean="0"/>
              <a:t>2016-11-30</a:t>
            </a:fld>
            <a:endParaRPr lang="en-CA"/>
          </a:p>
        </p:txBody>
      </p:sp>
      <p:sp>
        <p:nvSpPr>
          <p:cNvPr id="5" name="Footer Placeholder 4"/>
          <p:cNvSpPr>
            <a:spLocks noGrp="1"/>
          </p:cNvSpPr>
          <p:nvPr>
            <p:ph type="ftr" sz="quarter" idx="11"/>
          </p:nvPr>
        </p:nvSpPr>
        <p:spPr/>
        <p:txBody>
          <a:bodyPr/>
          <a:lstStyle/>
          <a:p>
            <a:endParaRPr lang="en-CA"/>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2559452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40476B5-E7B6-4E82-9C4C-093D6D47CDBF}" type="datetimeFigureOut">
              <a:rPr lang="en-CA" smtClean="0"/>
              <a:t>2016-11-30</a:t>
            </a:fld>
            <a:endParaRPr lang="en-CA"/>
          </a:p>
        </p:txBody>
      </p:sp>
      <p:sp>
        <p:nvSpPr>
          <p:cNvPr id="5" name="Footer Placeholder 4"/>
          <p:cNvSpPr>
            <a:spLocks noGrp="1"/>
          </p:cNvSpPr>
          <p:nvPr>
            <p:ph type="ftr" sz="quarter" idx="11"/>
          </p:nvPr>
        </p:nvSpPr>
        <p:spPr/>
        <p:txBody>
          <a:bodyPr/>
          <a:lstStyle/>
          <a:p>
            <a:endParaRPr lang="en-CA"/>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5C82BCB-DFF1-428A-9E5B-DAF846D5CDC2}" type="slidenum">
              <a:rPr lang="en-CA" smtClean="0"/>
              <a:t>‹#›</a:t>
            </a:fld>
            <a:endParaRPr lang="en-CA"/>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839486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640476B5-E7B6-4E82-9C4C-093D6D47CDBF}" type="datetimeFigureOut">
              <a:rPr lang="en-CA" smtClean="0"/>
              <a:t>2016-11-30</a:t>
            </a:fld>
            <a:endParaRPr lang="en-CA"/>
          </a:p>
        </p:txBody>
      </p:sp>
      <p:sp>
        <p:nvSpPr>
          <p:cNvPr id="6" name="Footer Placeholder 5"/>
          <p:cNvSpPr>
            <a:spLocks noGrp="1"/>
          </p:cNvSpPr>
          <p:nvPr>
            <p:ph type="ftr" sz="quarter" idx="11"/>
          </p:nvPr>
        </p:nvSpPr>
        <p:spPr/>
        <p:txBody>
          <a:bodyPr/>
          <a:lstStyle/>
          <a:p>
            <a:endParaRPr lang="en-CA"/>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32875875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640476B5-E7B6-4E82-9C4C-093D6D47CDBF}" type="datetimeFigureOut">
              <a:rPr lang="en-CA" smtClean="0"/>
              <a:t>2016-11-30</a:t>
            </a:fld>
            <a:endParaRPr lang="en-CA"/>
          </a:p>
        </p:txBody>
      </p:sp>
      <p:sp>
        <p:nvSpPr>
          <p:cNvPr id="6" name="Footer Placeholder 5"/>
          <p:cNvSpPr>
            <a:spLocks noGrp="1"/>
          </p:cNvSpPr>
          <p:nvPr>
            <p:ph type="ftr" sz="quarter" idx="11"/>
          </p:nvPr>
        </p:nvSpPr>
        <p:spPr/>
        <p:txBody>
          <a:bodyPr/>
          <a:lstStyle/>
          <a:p>
            <a:endParaRPr lang="en-CA"/>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5C82BCB-DFF1-428A-9E5B-DAF846D5CDC2}" type="slidenum">
              <a:rPr lang="en-CA" smtClean="0"/>
              <a:t>‹#›</a:t>
            </a:fld>
            <a:endParaRPr lang="en-CA"/>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0518230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640476B5-E7B6-4E82-9C4C-093D6D47CDBF}" type="datetimeFigureOut">
              <a:rPr lang="en-CA" smtClean="0"/>
              <a:t>2016-11-30</a:t>
            </a:fld>
            <a:endParaRPr lang="en-CA"/>
          </a:p>
        </p:txBody>
      </p:sp>
      <p:sp>
        <p:nvSpPr>
          <p:cNvPr id="6" name="Footer Placeholder 5"/>
          <p:cNvSpPr>
            <a:spLocks noGrp="1"/>
          </p:cNvSpPr>
          <p:nvPr>
            <p:ph type="ftr" sz="quarter" idx="11"/>
          </p:nvPr>
        </p:nvSpPr>
        <p:spPr/>
        <p:txBody>
          <a:bodyPr/>
          <a:lstStyle/>
          <a:p>
            <a:endParaRPr lang="en-CA"/>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42472555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0476B5-E7B6-4E82-9C4C-093D6D47CDBF}" type="datetimeFigureOut">
              <a:rPr lang="en-CA" smtClean="0"/>
              <a:t>2016-11-30</a:t>
            </a:fld>
            <a:endParaRPr lang="en-CA"/>
          </a:p>
        </p:txBody>
      </p:sp>
      <p:sp>
        <p:nvSpPr>
          <p:cNvPr id="5" name="Footer Placeholder 4"/>
          <p:cNvSpPr>
            <a:spLocks noGrp="1"/>
          </p:cNvSpPr>
          <p:nvPr>
            <p:ph type="ftr" sz="quarter" idx="11"/>
          </p:nvPr>
        </p:nvSpPr>
        <p:spPr/>
        <p:txBody>
          <a:bodyPr/>
          <a:lstStyle/>
          <a:p>
            <a:endParaRPr lang="en-CA"/>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3851891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0476B5-E7B6-4E82-9C4C-093D6D47CDBF}" type="datetimeFigureOut">
              <a:rPr lang="en-CA" smtClean="0"/>
              <a:t>2016-11-30</a:t>
            </a:fld>
            <a:endParaRPr lang="en-CA"/>
          </a:p>
        </p:txBody>
      </p:sp>
      <p:sp>
        <p:nvSpPr>
          <p:cNvPr id="5" name="Footer Placeholder 4"/>
          <p:cNvSpPr>
            <a:spLocks noGrp="1"/>
          </p:cNvSpPr>
          <p:nvPr>
            <p:ph type="ftr" sz="quarter" idx="11"/>
          </p:nvPr>
        </p:nvSpPr>
        <p:spPr/>
        <p:txBody>
          <a:bodyPr/>
          <a:lstStyle/>
          <a:p>
            <a:endParaRPr lang="en-CA"/>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1862279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0476B5-E7B6-4E82-9C4C-093D6D47CDBF}" type="datetimeFigureOut">
              <a:rPr lang="en-CA" smtClean="0"/>
              <a:t>2016-11-30</a:t>
            </a:fld>
            <a:endParaRPr lang="en-CA"/>
          </a:p>
        </p:txBody>
      </p:sp>
      <p:sp>
        <p:nvSpPr>
          <p:cNvPr id="5" name="Footer Placeholder 4"/>
          <p:cNvSpPr>
            <a:spLocks noGrp="1"/>
          </p:cNvSpPr>
          <p:nvPr>
            <p:ph type="ftr" sz="quarter" idx="11"/>
          </p:nvPr>
        </p:nvSpPr>
        <p:spPr/>
        <p:txBody>
          <a:bodyPr/>
          <a:lstStyle/>
          <a:p>
            <a:endParaRPr lang="en-CA"/>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15561634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40476B5-E7B6-4E82-9C4C-093D6D47CDBF}" type="datetimeFigureOut">
              <a:rPr lang="en-CA" smtClean="0"/>
              <a:t>2016-11-30</a:t>
            </a:fld>
            <a:endParaRPr lang="en-CA"/>
          </a:p>
        </p:txBody>
      </p:sp>
      <p:sp>
        <p:nvSpPr>
          <p:cNvPr id="5" name="Footer Placeholder 4"/>
          <p:cNvSpPr>
            <a:spLocks noGrp="1"/>
          </p:cNvSpPr>
          <p:nvPr>
            <p:ph type="ftr" sz="quarter" idx="11"/>
          </p:nvPr>
        </p:nvSpPr>
        <p:spPr/>
        <p:txBody>
          <a:bodyPr/>
          <a:lstStyle/>
          <a:p>
            <a:endParaRPr lang="en-CA"/>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40480447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40476B5-E7B6-4E82-9C4C-093D6D47CDBF}" type="datetimeFigureOut">
              <a:rPr lang="en-CA" smtClean="0"/>
              <a:t>2016-11-30</a:t>
            </a:fld>
            <a:endParaRPr lang="en-CA"/>
          </a:p>
        </p:txBody>
      </p:sp>
      <p:sp>
        <p:nvSpPr>
          <p:cNvPr id="6" name="Footer Placeholder 5"/>
          <p:cNvSpPr>
            <a:spLocks noGrp="1"/>
          </p:cNvSpPr>
          <p:nvPr>
            <p:ph type="ftr" sz="quarter" idx="11"/>
          </p:nvPr>
        </p:nvSpPr>
        <p:spPr/>
        <p:txBody>
          <a:bodyPr/>
          <a:lstStyle/>
          <a:p>
            <a:endParaRPr lang="en-CA"/>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3025193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40476B5-E7B6-4E82-9C4C-093D6D47CDBF}" type="datetimeFigureOut">
              <a:rPr lang="en-CA" smtClean="0"/>
              <a:t>2016-11-30</a:t>
            </a:fld>
            <a:endParaRPr lang="en-CA"/>
          </a:p>
        </p:txBody>
      </p:sp>
      <p:sp>
        <p:nvSpPr>
          <p:cNvPr id="8" name="Footer Placeholder 7"/>
          <p:cNvSpPr>
            <a:spLocks noGrp="1"/>
          </p:cNvSpPr>
          <p:nvPr>
            <p:ph type="ftr" sz="quarter" idx="11"/>
          </p:nvPr>
        </p:nvSpPr>
        <p:spPr/>
        <p:txBody>
          <a:bodyPr/>
          <a:lstStyle/>
          <a:p>
            <a:endParaRPr lang="en-CA"/>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1343162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40476B5-E7B6-4E82-9C4C-093D6D47CDBF}" type="datetimeFigureOut">
              <a:rPr lang="en-CA" smtClean="0"/>
              <a:t>2016-11-30</a:t>
            </a:fld>
            <a:endParaRPr lang="en-CA"/>
          </a:p>
        </p:txBody>
      </p:sp>
      <p:sp>
        <p:nvSpPr>
          <p:cNvPr id="4" name="Footer Placeholder 3"/>
          <p:cNvSpPr>
            <a:spLocks noGrp="1"/>
          </p:cNvSpPr>
          <p:nvPr>
            <p:ph type="ftr" sz="quarter" idx="11"/>
          </p:nvPr>
        </p:nvSpPr>
        <p:spPr/>
        <p:txBody>
          <a:bodyPr/>
          <a:lstStyle/>
          <a:p>
            <a:endParaRPr lang="en-CA"/>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1411180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0476B5-E7B6-4E82-9C4C-093D6D47CDBF}" type="datetimeFigureOut">
              <a:rPr lang="en-CA" smtClean="0"/>
              <a:t>2016-11-30</a:t>
            </a:fld>
            <a:endParaRPr lang="en-CA"/>
          </a:p>
        </p:txBody>
      </p:sp>
      <p:sp>
        <p:nvSpPr>
          <p:cNvPr id="3" name="Footer Placeholder 2"/>
          <p:cNvSpPr>
            <a:spLocks noGrp="1"/>
          </p:cNvSpPr>
          <p:nvPr>
            <p:ph type="ftr" sz="quarter" idx="11"/>
          </p:nvPr>
        </p:nvSpPr>
        <p:spPr/>
        <p:txBody>
          <a:bodyPr/>
          <a:lstStyle/>
          <a:p>
            <a:endParaRPr lang="en-CA"/>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3945369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40476B5-E7B6-4E82-9C4C-093D6D47CDBF}" type="datetimeFigureOut">
              <a:rPr lang="en-CA" smtClean="0"/>
              <a:t>2016-11-30</a:t>
            </a:fld>
            <a:endParaRPr lang="en-CA"/>
          </a:p>
        </p:txBody>
      </p:sp>
      <p:sp>
        <p:nvSpPr>
          <p:cNvPr id="6" name="Footer Placeholder 5"/>
          <p:cNvSpPr>
            <a:spLocks noGrp="1"/>
          </p:cNvSpPr>
          <p:nvPr>
            <p:ph type="ftr" sz="quarter" idx="11"/>
          </p:nvPr>
        </p:nvSpPr>
        <p:spPr/>
        <p:txBody>
          <a:bodyPr/>
          <a:lstStyle/>
          <a:p>
            <a:endParaRPr lang="en-CA"/>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818818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40476B5-E7B6-4E82-9C4C-093D6D47CDBF}" type="datetimeFigureOut">
              <a:rPr lang="en-CA" smtClean="0"/>
              <a:t>2016-11-30</a:t>
            </a:fld>
            <a:endParaRPr lang="en-CA"/>
          </a:p>
        </p:txBody>
      </p:sp>
      <p:sp>
        <p:nvSpPr>
          <p:cNvPr id="6" name="Footer Placeholder 5"/>
          <p:cNvSpPr>
            <a:spLocks noGrp="1"/>
          </p:cNvSpPr>
          <p:nvPr>
            <p:ph type="ftr" sz="quarter" idx="11"/>
          </p:nvPr>
        </p:nvSpPr>
        <p:spPr/>
        <p:txBody>
          <a:bodyPr/>
          <a:lstStyle/>
          <a:p>
            <a:endParaRPr lang="en-CA"/>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5C82BCB-DFF1-428A-9E5B-DAF846D5CDC2}" type="slidenum">
              <a:rPr lang="en-CA" smtClean="0"/>
              <a:t>‹#›</a:t>
            </a:fld>
            <a:endParaRPr lang="en-CA"/>
          </a:p>
        </p:txBody>
      </p:sp>
    </p:spTree>
    <p:extLst>
      <p:ext uri="{BB962C8B-B14F-4D97-AF65-F5344CB8AC3E}">
        <p14:creationId xmlns:p14="http://schemas.microsoft.com/office/powerpoint/2010/main" val="3328877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40476B5-E7B6-4E82-9C4C-093D6D47CDBF}" type="datetimeFigureOut">
              <a:rPr lang="en-CA" smtClean="0"/>
              <a:t>2016-11-30</a:t>
            </a:fld>
            <a:endParaRPr lang="en-CA"/>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CA"/>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85C82BCB-DFF1-428A-9E5B-DAF846D5CDC2}" type="slidenum">
              <a:rPr lang="en-CA" smtClean="0"/>
              <a:t>‹#›</a:t>
            </a:fld>
            <a:endParaRPr lang="en-CA"/>
          </a:p>
        </p:txBody>
      </p:sp>
    </p:spTree>
    <p:extLst>
      <p:ext uri="{BB962C8B-B14F-4D97-AF65-F5344CB8AC3E}">
        <p14:creationId xmlns:p14="http://schemas.microsoft.com/office/powerpoint/2010/main" val="310392718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a:t>Speech Buddy </a:t>
            </a:r>
          </a:p>
        </p:txBody>
      </p:sp>
      <p:sp>
        <p:nvSpPr>
          <p:cNvPr id="3" name="Subtitle 2"/>
          <p:cNvSpPr>
            <a:spLocks noGrp="1"/>
          </p:cNvSpPr>
          <p:nvPr>
            <p:ph type="subTitle" idx="1"/>
          </p:nvPr>
        </p:nvSpPr>
        <p:spPr/>
        <p:txBody>
          <a:bodyPr/>
          <a:lstStyle/>
          <a:p>
            <a:r>
              <a:rPr lang="en-CA" dirty="0"/>
              <a:t>Team Name: The Arrested Developers</a:t>
            </a:r>
          </a:p>
          <a:p>
            <a:r>
              <a:rPr lang="en-CA" dirty="0"/>
              <a:t>By: Sanjay Jerad</a:t>
            </a:r>
          </a:p>
        </p:txBody>
      </p:sp>
    </p:spTree>
    <p:extLst>
      <p:ext uri="{BB962C8B-B14F-4D97-AF65-F5344CB8AC3E}">
        <p14:creationId xmlns:p14="http://schemas.microsoft.com/office/powerpoint/2010/main" val="1567890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Intro(Proposal) to Speech Buddy</a:t>
            </a:r>
          </a:p>
        </p:txBody>
      </p:sp>
      <p:sp>
        <p:nvSpPr>
          <p:cNvPr id="3" name="Content Placeholder 2"/>
          <p:cNvSpPr>
            <a:spLocks noGrp="1"/>
          </p:cNvSpPr>
          <p:nvPr>
            <p:ph idx="1"/>
          </p:nvPr>
        </p:nvSpPr>
        <p:spPr/>
        <p:txBody>
          <a:bodyPr>
            <a:normAutofit lnSpcReduction="10000"/>
          </a:bodyPr>
          <a:lstStyle/>
          <a:p>
            <a:r>
              <a:rPr lang="en-CA" dirty="0"/>
              <a:t> Speech Buddy allows taking in voice input and saving it to a  data base that will also be saved onto the persons mobile phone calendar.</a:t>
            </a:r>
          </a:p>
          <a:p>
            <a:r>
              <a:rPr lang="en-CA" dirty="0"/>
              <a:t>It would take key terms that would be assigned to the server and would be saved when those terms are used in the voice in taking of the program.</a:t>
            </a:r>
          </a:p>
          <a:p>
            <a:r>
              <a:rPr lang="en-CA" dirty="0"/>
              <a:t>This would solve the problem of people taking notes instead this would save their inputs into an SQL database. This would be beneficial for people that need to put important appointments into a readable text on the calendar.   </a:t>
            </a:r>
          </a:p>
          <a:p>
            <a:endParaRPr lang="en-CA" dirty="0"/>
          </a:p>
          <a:p>
            <a:r>
              <a:rPr lang="en-CA" dirty="0"/>
              <a:t>For Example: If the user tells the program in full speech saying put a meal time with day on Thursday December 4</a:t>
            </a:r>
            <a:r>
              <a:rPr lang="en-CA" baseline="30000" dirty="0"/>
              <a:t>th</a:t>
            </a:r>
            <a:r>
              <a:rPr lang="en-CA" dirty="0"/>
              <a:t> 2016. this will save it to the server by taking the day and month into the calendar and save it to the server on that specific day.</a:t>
            </a:r>
          </a:p>
        </p:txBody>
      </p:sp>
    </p:spTree>
    <p:extLst>
      <p:ext uri="{BB962C8B-B14F-4D97-AF65-F5344CB8AC3E}">
        <p14:creationId xmlns:p14="http://schemas.microsoft.com/office/powerpoint/2010/main" val="993532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Budget</a:t>
            </a:r>
          </a:p>
        </p:txBody>
      </p:sp>
      <p:sp>
        <p:nvSpPr>
          <p:cNvPr id="3" name="Content Placeholder 2"/>
          <p:cNvSpPr>
            <a:spLocks noGrp="1"/>
          </p:cNvSpPr>
          <p:nvPr>
            <p:ph idx="1"/>
          </p:nvPr>
        </p:nvSpPr>
        <p:spPr/>
        <p:txBody>
          <a:bodyPr/>
          <a:lstStyle/>
          <a:p>
            <a:r>
              <a:rPr lang="en-CA" dirty="0"/>
              <a:t>The materials that I have acquired were:</a:t>
            </a:r>
          </a:p>
          <a:p>
            <a:r>
              <a:rPr lang="en-CA" dirty="0"/>
              <a:t>Raspberry PI 3 – $124.99</a:t>
            </a:r>
          </a:p>
          <a:p>
            <a:r>
              <a:rPr lang="en-CA" dirty="0"/>
              <a:t>USB Mic – $25.99</a:t>
            </a:r>
          </a:p>
          <a:p>
            <a:r>
              <a:rPr lang="en-CA" dirty="0"/>
              <a:t>Speakers(Nude Speakers) – $19.99</a:t>
            </a:r>
          </a:p>
          <a:p>
            <a:endParaRPr lang="en-CA" dirty="0"/>
          </a:p>
        </p:txBody>
      </p:sp>
    </p:spTree>
    <p:extLst>
      <p:ext uri="{BB962C8B-B14F-4D97-AF65-F5344CB8AC3E}">
        <p14:creationId xmlns:p14="http://schemas.microsoft.com/office/powerpoint/2010/main" val="1925670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Schedule</a:t>
            </a:r>
          </a:p>
        </p:txBody>
      </p:sp>
      <p:sp>
        <p:nvSpPr>
          <p:cNvPr id="3" name="Content Placeholder 2"/>
          <p:cNvSpPr>
            <a:spLocks noGrp="1"/>
          </p:cNvSpPr>
          <p:nvPr>
            <p:ph idx="1"/>
          </p:nvPr>
        </p:nvSpPr>
        <p:spPr>
          <a:xfrm>
            <a:off x="2589212" y="2133599"/>
            <a:ext cx="8915400" cy="4214191"/>
          </a:xfrm>
        </p:spPr>
        <p:txBody>
          <a:bodyPr>
            <a:normAutofit lnSpcReduction="10000"/>
          </a:bodyPr>
          <a:lstStyle/>
          <a:p>
            <a:r>
              <a:rPr lang="en-CA" dirty="0"/>
              <a:t>From week 3 we made our hardware work with the sensor hat and the read temperature from the room and make an led light blink.</a:t>
            </a:r>
          </a:p>
          <a:p>
            <a:r>
              <a:rPr lang="en-CA" dirty="0"/>
              <a:t>Week 5 we purchased our components.</a:t>
            </a:r>
          </a:p>
          <a:p>
            <a:r>
              <a:rPr lang="en-CA" dirty="0"/>
              <a:t>Week 6 made my hardware work with the sensor hat and the temperature reader by soldering them on to a PCB board </a:t>
            </a:r>
          </a:p>
          <a:p>
            <a:r>
              <a:rPr lang="en-CA" dirty="0"/>
              <a:t>Week 8 we made a placard for our project.</a:t>
            </a:r>
          </a:p>
          <a:p>
            <a:r>
              <a:rPr lang="en-CA" dirty="0"/>
              <a:t>Week 9 we made a build video of the assembly of the hardware components.</a:t>
            </a:r>
          </a:p>
          <a:p>
            <a:r>
              <a:rPr lang="en-CA" dirty="0"/>
              <a:t>Week 10 parts arrive form the order.</a:t>
            </a:r>
          </a:p>
          <a:p>
            <a:r>
              <a:rPr lang="en-CA" dirty="0"/>
              <a:t>Week 11 shown what I had working for open house of the hardware build.</a:t>
            </a:r>
          </a:p>
          <a:p>
            <a:r>
              <a:rPr lang="en-CA" dirty="0"/>
              <a:t>Week 12 showing working hardware.</a:t>
            </a:r>
          </a:p>
          <a:p>
            <a:r>
              <a:rPr lang="en-CA" dirty="0"/>
              <a:t>This does not match the schedule made from week 4. </a:t>
            </a:r>
          </a:p>
        </p:txBody>
      </p:sp>
    </p:spTree>
    <p:extLst>
      <p:ext uri="{BB962C8B-B14F-4D97-AF65-F5344CB8AC3E}">
        <p14:creationId xmlns:p14="http://schemas.microsoft.com/office/powerpoint/2010/main" val="3626320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peech Buddy_final">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332382" y="421166"/>
            <a:ext cx="9082916" cy="5109274"/>
          </a:xfrm>
        </p:spPr>
      </p:pic>
    </p:spTree>
    <p:extLst>
      <p:ext uri="{BB962C8B-B14F-4D97-AF65-F5344CB8AC3E}">
        <p14:creationId xmlns:p14="http://schemas.microsoft.com/office/powerpoint/2010/main" val="6115788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Other Course Info</a:t>
            </a:r>
          </a:p>
        </p:txBody>
      </p:sp>
      <p:sp>
        <p:nvSpPr>
          <p:cNvPr id="3" name="Content Placeholder 2"/>
          <p:cNvSpPr>
            <a:spLocks noGrp="1"/>
          </p:cNvSpPr>
          <p:nvPr>
            <p:ph idx="1"/>
          </p:nvPr>
        </p:nvSpPr>
        <p:spPr/>
        <p:txBody>
          <a:bodyPr>
            <a:normAutofit lnSpcReduction="10000"/>
          </a:bodyPr>
          <a:lstStyle/>
          <a:p>
            <a:r>
              <a:rPr lang="en-CA" dirty="0" err="1"/>
              <a:t>Programmming</a:t>
            </a:r>
            <a:endParaRPr lang="en-CA" dirty="0"/>
          </a:p>
          <a:p>
            <a:r>
              <a:rPr lang="en-CA" dirty="0"/>
              <a:t>Tech 104 </a:t>
            </a:r>
            <a:r>
              <a:rPr lang="en-CA" dirty="0" err="1"/>
              <a:t>Porgramming</a:t>
            </a:r>
            <a:r>
              <a:rPr lang="en-CA" dirty="0"/>
              <a:t> Fundamentals.</a:t>
            </a:r>
          </a:p>
          <a:p>
            <a:r>
              <a:rPr lang="en-CA" dirty="0"/>
              <a:t>Tech 212 Programming </a:t>
            </a:r>
            <a:r>
              <a:rPr lang="en-CA" dirty="0" err="1"/>
              <a:t>tchniquesin</a:t>
            </a:r>
            <a:r>
              <a:rPr lang="en-CA" dirty="0"/>
              <a:t> Java.</a:t>
            </a:r>
          </a:p>
          <a:p>
            <a:r>
              <a:rPr lang="en-CA" dirty="0"/>
              <a:t>CENG 200 Unix scripting.</a:t>
            </a:r>
          </a:p>
          <a:p>
            <a:r>
              <a:rPr lang="en-CA" dirty="0"/>
              <a:t>CENG 254 Database with java.</a:t>
            </a:r>
          </a:p>
          <a:p>
            <a:r>
              <a:rPr lang="en-CA" dirty="0" err="1"/>
              <a:t>Vitual</a:t>
            </a:r>
            <a:r>
              <a:rPr lang="en-CA" dirty="0"/>
              <a:t> Machines</a:t>
            </a:r>
          </a:p>
          <a:p>
            <a:r>
              <a:rPr lang="en-CA" dirty="0"/>
              <a:t>Tech 151 PC hardware and operating systems.</a:t>
            </a:r>
          </a:p>
          <a:p>
            <a:r>
              <a:rPr lang="en-CA" dirty="0"/>
              <a:t>CENG 256 Internet Programming</a:t>
            </a:r>
          </a:p>
          <a:p>
            <a:r>
              <a:rPr lang="en-CA" dirty="0"/>
              <a:t>Planning</a:t>
            </a:r>
          </a:p>
          <a:p>
            <a:r>
              <a:rPr lang="en-CA" dirty="0"/>
              <a:t>CENG 216 into to software engineering</a:t>
            </a:r>
          </a:p>
        </p:txBody>
      </p:sp>
    </p:spTree>
    <p:extLst>
      <p:ext uri="{BB962C8B-B14F-4D97-AF65-F5344CB8AC3E}">
        <p14:creationId xmlns:p14="http://schemas.microsoft.com/office/powerpoint/2010/main" val="303735808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236</TotalTime>
  <Words>364</Words>
  <Application>Microsoft Office PowerPoint</Application>
  <PresentationFormat>Widescreen</PresentationFormat>
  <Paragraphs>35</Paragraphs>
  <Slides>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Century Gothic</vt:lpstr>
      <vt:lpstr>Wingdings 3</vt:lpstr>
      <vt:lpstr>Wisp</vt:lpstr>
      <vt:lpstr>Speech Buddy </vt:lpstr>
      <vt:lpstr>Intro(Proposal) to Speech Buddy</vt:lpstr>
      <vt:lpstr>Budget</vt:lpstr>
      <vt:lpstr>Schedule</vt:lpstr>
      <vt:lpstr>PowerPoint Presentation</vt:lpstr>
      <vt:lpstr>Other Course Info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Buddy</dc:title>
  <dc:creator>Sanjay Jerad</dc:creator>
  <cp:lastModifiedBy>Sanjay Jerad</cp:lastModifiedBy>
  <cp:revision>35</cp:revision>
  <dcterms:created xsi:type="dcterms:W3CDTF">2016-11-28T21:28:03Z</dcterms:created>
  <dcterms:modified xsi:type="dcterms:W3CDTF">2016-11-30T14:43:00Z</dcterms:modified>
</cp:coreProperties>
</file>

<file path=docProps/thumbnail.jpeg>
</file>